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Century Gothic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gGSpxlFwtH3ZrxMGYeJ3gV6qXx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italic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CenturyGothic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CenturyGothic-bold.fntdata"/><Relationship Id="rId6" Type="http://schemas.openxmlformats.org/officeDocument/2006/relationships/slide" Target="slides/slide2.xml"/><Relationship Id="rId18" Type="http://schemas.openxmlformats.org/officeDocument/2006/relationships/font" Target="fonts/CenturyGothic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7" name="Google Shape;19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3" name="Google Shape;20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9" name="Google Shape;20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5" name="Google Shape;21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b11e77c103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g2b11e77c103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c1b88faec6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2c1b88faec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c1b88faec6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2c1b88faec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c1b88faec6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2c1b88faec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c1b88faec6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2c1b88faec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5" name="Google Shape;18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1" name="Google Shape;19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BTM.png" id="13" name="Google Shape;1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5"/>
          <p:cNvSpPr txBox="1"/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" type="subTitle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15"/>
          <p:cNvSpPr txBox="1"/>
          <p:nvPr>
            <p:ph idx="10" type="dt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1" type="ftr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12" type="sldNum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4"/>
          <p:cNvSpPr txBox="1"/>
          <p:nvPr>
            <p:ph type="title"/>
          </p:nvPr>
        </p:nvSpPr>
        <p:spPr>
          <a:xfrm>
            <a:off x="685777" y="4697360"/>
            <a:ext cx="10822034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/>
          <p:nvPr>
            <p:ph idx="2" type="pic"/>
          </p:nvPr>
        </p:nvSpPr>
        <p:spPr>
          <a:xfrm>
            <a:off x="681727" y="941439"/>
            <a:ext cx="10821840" cy="3478161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4"/>
          <p:cNvSpPr txBox="1"/>
          <p:nvPr>
            <p:ph idx="1" type="body"/>
          </p:nvPr>
        </p:nvSpPr>
        <p:spPr>
          <a:xfrm>
            <a:off x="685800" y="5516715"/>
            <a:ext cx="10820400" cy="701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 showMasterSp="0">
  <p:cSld name="Title and Ca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BTM.png" id="79" name="Google Shape;79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5"/>
          <p:cNvSpPr txBox="1"/>
          <p:nvPr>
            <p:ph type="title"/>
          </p:nvPr>
        </p:nvSpPr>
        <p:spPr>
          <a:xfrm>
            <a:off x="685800" y="753532"/>
            <a:ext cx="10820400" cy="280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" type="body"/>
          </p:nvPr>
        </p:nvSpPr>
        <p:spPr>
          <a:xfrm>
            <a:off x="1024467" y="3649133"/>
            <a:ext cx="10130516" cy="999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2" name="Google Shape;82;p25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1" type="ftr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5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 showMasterSp="0">
  <p:cSld name="Quote with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BTM.png" id="86" name="Google Shape;86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6"/>
          <p:cNvSpPr txBox="1"/>
          <p:nvPr>
            <p:ph type="title"/>
          </p:nvPr>
        </p:nvSpPr>
        <p:spPr>
          <a:xfrm>
            <a:off x="1024467" y="753533"/>
            <a:ext cx="10151533" cy="26044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6"/>
          <p:cNvSpPr txBox="1"/>
          <p:nvPr>
            <p:ph idx="1" type="body"/>
          </p:nvPr>
        </p:nvSpPr>
        <p:spPr>
          <a:xfrm>
            <a:off x="1303865" y="3365556"/>
            <a:ext cx="9592736" cy="444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9" name="Google Shape;89;p26"/>
          <p:cNvSpPr txBox="1"/>
          <p:nvPr>
            <p:ph idx="2" type="body"/>
          </p:nvPr>
        </p:nvSpPr>
        <p:spPr>
          <a:xfrm>
            <a:off x="1024467" y="3959862"/>
            <a:ext cx="10151533" cy="679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0" name="Google Shape;90;p26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6"/>
          <p:cNvSpPr txBox="1"/>
          <p:nvPr>
            <p:ph idx="11" type="ftr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6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26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6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 showMasterSp="0">
  <p:cSld name="Name Card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BTM.png" id="96" name="Google Shape;96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7"/>
          <p:cNvSpPr txBox="1"/>
          <p:nvPr>
            <p:ph type="title"/>
          </p:nvPr>
        </p:nvSpPr>
        <p:spPr>
          <a:xfrm>
            <a:off x="1024495" y="1124701"/>
            <a:ext cx="10146186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7"/>
          <p:cNvSpPr txBox="1"/>
          <p:nvPr>
            <p:ph idx="1" type="body"/>
          </p:nvPr>
        </p:nvSpPr>
        <p:spPr>
          <a:xfrm>
            <a:off x="1024467" y="3648315"/>
            <a:ext cx="10144654" cy="999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9" name="Google Shape;99;p27"/>
          <p:cNvSpPr txBox="1"/>
          <p:nvPr>
            <p:ph idx="10" type="dt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7"/>
          <p:cNvSpPr txBox="1"/>
          <p:nvPr>
            <p:ph idx="11" type="ftr"/>
          </p:nvPr>
        </p:nvSpPr>
        <p:spPr>
          <a:xfrm>
            <a:off x="685800" y="378883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7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8"/>
          <p:cNvSpPr txBox="1"/>
          <p:nvPr>
            <p:ph type="title"/>
          </p:nvPr>
        </p:nvSpPr>
        <p:spPr>
          <a:xfrm>
            <a:off x="2895600" y="761999"/>
            <a:ext cx="8610599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8"/>
          <p:cNvSpPr txBox="1"/>
          <p:nvPr>
            <p:ph idx="1" type="body"/>
          </p:nvPr>
        </p:nvSpPr>
        <p:spPr>
          <a:xfrm>
            <a:off x="685800" y="2202080"/>
            <a:ext cx="3456432" cy="617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5" name="Google Shape;105;p28"/>
          <p:cNvSpPr txBox="1"/>
          <p:nvPr>
            <p:ph idx="2" type="body"/>
          </p:nvPr>
        </p:nvSpPr>
        <p:spPr>
          <a:xfrm>
            <a:off x="685799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6" name="Google Shape;106;p28"/>
          <p:cNvSpPr txBox="1"/>
          <p:nvPr>
            <p:ph idx="3" type="body"/>
          </p:nvPr>
        </p:nvSpPr>
        <p:spPr>
          <a:xfrm>
            <a:off x="4368800" y="2201333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7" name="Google Shape;107;p28"/>
          <p:cNvSpPr txBox="1"/>
          <p:nvPr>
            <p:ph idx="4" type="body"/>
          </p:nvPr>
        </p:nvSpPr>
        <p:spPr>
          <a:xfrm>
            <a:off x="4366858" y="2904067"/>
            <a:ext cx="3456432" cy="3314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8" name="Google Shape;108;p28"/>
          <p:cNvSpPr txBox="1"/>
          <p:nvPr>
            <p:ph idx="5" type="body"/>
          </p:nvPr>
        </p:nvSpPr>
        <p:spPr>
          <a:xfrm>
            <a:off x="8051800" y="2192866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9" name="Google Shape;109;p28"/>
          <p:cNvSpPr txBox="1"/>
          <p:nvPr>
            <p:ph idx="6" type="body"/>
          </p:nvPr>
        </p:nvSpPr>
        <p:spPr>
          <a:xfrm>
            <a:off x="8051801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0" name="Google Shape;110;p28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8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8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9"/>
          <p:cNvSpPr txBox="1"/>
          <p:nvPr>
            <p:ph type="title"/>
          </p:nvPr>
        </p:nvSpPr>
        <p:spPr>
          <a:xfrm>
            <a:off x="2895600" y="762000"/>
            <a:ext cx="86105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9"/>
          <p:cNvSpPr txBox="1"/>
          <p:nvPr>
            <p:ph idx="1" type="body"/>
          </p:nvPr>
        </p:nvSpPr>
        <p:spPr>
          <a:xfrm>
            <a:off x="688618" y="4191000"/>
            <a:ext cx="3451582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29"/>
          <p:cNvSpPr/>
          <p:nvPr>
            <p:ph idx="2" type="pic"/>
          </p:nvPr>
        </p:nvSpPr>
        <p:spPr>
          <a:xfrm>
            <a:off x="688618" y="2362200"/>
            <a:ext cx="3451582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960"/>
              </a:srgbClr>
            </a:outerShdw>
          </a:effectLst>
        </p:spPr>
      </p:sp>
      <p:sp>
        <p:nvSpPr>
          <p:cNvPr id="117" name="Google Shape;117;p29"/>
          <p:cNvSpPr txBox="1"/>
          <p:nvPr>
            <p:ph idx="3" type="body"/>
          </p:nvPr>
        </p:nvSpPr>
        <p:spPr>
          <a:xfrm>
            <a:off x="688618" y="4873764"/>
            <a:ext cx="3451582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8" name="Google Shape;118;p29"/>
          <p:cNvSpPr txBox="1"/>
          <p:nvPr>
            <p:ph idx="4" type="body"/>
          </p:nvPr>
        </p:nvSpPr>
        <p:spPr>
          <a:xfrm>
            <a:off x="4374263" y="4191000"/>
            <a:ext cx="3448935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9" name="Google Shape;119;p29"/>
          <p:cNvSpPr/>
          <p:nvPr>
            <p:ph idx="5" type="pic"/>
          </p:nvPr>
        </p:nvSpPr>
        <p:spPr>
          <a:xfrm>
            <a:off x="4374263" y="2362200"/>
            <a:ext cx="3448936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960"/>
              </a:srgbClr>
            </a:outerShdw>
          </a:effectLst>
        </p:spPr>
      </p:sp>
      <p:sp>
        <p:nvSpPr>
          <p:cNvPr id="120" name="Google Shape;120;p29"/>
          <p:cNvSpPr txBox="1"/>
          <p:nvPr>
            <p:ph idx="6" type="body"/>
          </p:nvPr>
        </p:nvSpPr>
        <p:spPr>
          <a:xfrm>
            <a:off x="4374264" y="4873763"/>
            <a:ext cx="3448935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1" name="Google Shape;121;p29"/>
          <p:cNvSpPr txBox="1"/>
          <p:nvPr>
            <p:ph idx="7" type="body"/>
          </p:nvPr>
        </p:nvSpPr>
        <p:spPr>
          <a:xfrm>
            <a:off x="8049731" y="4191000"/>
            <a:ext cx="3456469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2" name="Google Shape;122;p29"/>
          <p:cNvSpPr/>
          <p:nvPr>
            <p:ph idx="8" type="pic"/>
          </p:nvPr>
        </p:nvSpPr>
        <p:spPr>
          <a:xfrm>
            <a:off x="8049855" y="2362200"/>
            <a:ext cx="3447878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960"/>
              </a:srgbClr>
            </a:outerShdw>
          </a:effectLst>
        </p:spPr>
      </p:sp>
      <p:sp>
        <p:nvSpPr>
          <p:cNvPr id="123" name="Google Shape;123;p29"/>
          <p:cNvSpPr txBox="1"/>
          <p:nvPr>
            <p:ph idx="9" type="body"/>
          </p:nvPr>
        </p:nvSpPr>
        <p:spPr>
          <a:xfrm>
            <a:off x="8049731" y="4873761"/>
            <a:ext cx="3452445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4" name="Google Shape;124;p29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9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9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0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0"/>
          <p:cNvSpPr txBox="1"/>
          <p:nvPr>
            <p:ph idx="1" type="body"/>
          </p:nvPr>
        </p:nvSpPr>
        <p:spPr>
          <a:xfrm rot="5400000">
            <a:off x="4083938" y="-1203579"/>
            <a:ext cx="4024125" cy="108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30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0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0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BTM.png" id="134" name="Google Shape;13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1"/>
          <p:cNvSpPr txBox="1"/>
          <p:nvPr>
            <p:ph type="title"/>
          </p:nvPr>
        </p:nvSpPr>
        <p:spPr>
          <a:xfrm rot="5400000">
            <a:off x="8525934" y="1667933"/>
            <a:ext cx="390313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1"/>
          <p:cNvSpPr txBox="1"/>
          <p:nvPr>
            <p:ph idx="1" type="body"/>
          </p:nvPr>
        </p:nvSpPr>
        <p:spPr>
          <a:xfrm rot="5400000">
            <a:off x="3175000" y="-1405467"/>
            <a:ext cx="3903133" cy="8204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31"/>
          <p:cNvSpPr txBox="1"/>
          <p:nvPr>
            <p:ph idx="10" type="dt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1"/>
          <p:cNvSpPr txBox="1"/>
          <p:nvPr>
            <p:ph idx="11" type="ftr"/>
          </p:nvPr>
        </p:nvSpPr>
        <p:spPr>
          <a:xfrm>
            <a:off x="685800" y="381000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1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7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BTM.png" id="31" name="Google Shape;3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8"/>
          <p:cNvSpPr txBox="1"/>
          <p:nvPr>
            <p:ph type="title"/>
          </p:nvPr>
        </p:nvSpPr>
        <p:spPr>
          <a:xfrm>
            <a:off x="685800" y="753533"/>
            <a:ext cx="10820399" cy="2801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" type="body"/>
          </p:nvPr>
        </p:nvSpPr>
        <p:spPr>
          <a:xfrm>
            <a:off x="1024467" y="3641725"/>
            <a:ext cx="10490200" cy="95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8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1" type="ftr"/>
          </p:nvPr>
        </p:nvSpPr>
        <p:spPr>
          <a:xfrm>
            <a:off x="685800" y="381001"/>
            <a:ext cx="6991492" cy="3640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" type="body"/>
          </p:nvPr>
        </p:nvSpPr>
        <p:spPr>
          <a:xfrm>
            <a:off x="6858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2" type="body"/>
          </p:nvPr>
        </p:nvSpPr>
        <p:spPr>
          <a:xfrm>
            <a:off x="61722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9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/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" type="body"/>
          </p:nvPr>
        </p:nvSpPr>
        <p:spPr>
          <a:xfrm>
            <a:off x="914409" y="2183802"/>
            <a:ext cx="50799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 sz="2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0"/>
          <p:cNvSpPr txBox="1"/>
          <p:nvPr>
            <p:ph idx="2" type="body"/>
          </p:nvPr>
        </p:nvSpPr>
        <p:spPr>
          <a:xfrm>
            <a:off x="685800" y="3132666"/>
            <a:ext cx="5311775" cy="3086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3" type="body"/>
          </p:nvPr>
        </p:nvSpPr>
        <p:spPr>
          <a:xfrm>
            <a:off x="6400800" y="2183802"/>
            <a:ext cx="51054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 sz="2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0"/>
          <p:cNvSpPr txBox="1"/>
          <p:nvPr>
            <p:ph idx="4" type="body"/>
          </p:nvPr>
        </p:nvSpPr>
        <p:spPr>
          <a:xfrm>
            <a:off x="6172200" y="3132666"/>
            <a:ext cx="5334000" cy="3086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2"/>
          <p:cNvSpPr txBox="1"/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" type="body"/>
          </p:nvPr>
        </p:nvSpPr>
        <p:spPr>
          <a:xfrm>
            <a:off x="4995582" y="746759"/>
            <a:ext cx="6510618" cy="547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2" type="body"/>
          </p:nvPr>
        </p:nvSpPr>
        <p:spPr>
          <a:xfrm>
            <a:off x="685800" y="3124199"/>
            <a:ext cx="4114800" cy="3094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1" name="Google Shape;61;p22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2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3"/>
          <p:cNvSpPr txBox="1"/>
          <p:nvPr>
            <p:ph type="title"/>
          </p:nvPr>
        </p:nvSpPr>
        <p:spPr>
          <a:xfrm>
            <a:off x="685800" y="1524000"/>
            <a:ext cx="68732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/>
          <p:nvPr>
            <p:ph idx="2" type="pic"/>
          </p:nvPr>
        </p:nvSpPr>
        <p:spPr>
          <a:xfrm>
            <a:off x="7861238" y="751241"/>
            <a:ext cx="3644962" cy="5467443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23"/>
          <p:cNvSpPr txBox="1"/>
          <p:nvPr>
            <p:ph idx="1" type="body"/>
          </p:nvPr>
        </p:nvSpPr>
        <p:spPr>
          <a:xfrm>
            <a:off x="685800" y="3124199"/>
            <a:ext cx="6873240" cy="3094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23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3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3-HD-TOP.png" id="6" name="Google Shape;6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4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"/>
          <p:cNvSpPr txBox="1"/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US" sz="4400"/>
              <a:t>MARCH</a:t>
            </a:r>
            <a:r>
              <a:rPr lang="en-US" sz="4400"/>
              <a:t> FINANCIAL/ ENROLLMENT REPORT</a:t>
            </a:r>
            <a:endParaRPr/>
          </a:p>
        </p:txBody>
      </p:sp>
      <p:sp>
        <p:nvSpPr>
          <p:cNvPr id="145" name="Google Shape;145;p1"/>
          <p:cNvSpPr txBox="1"/>
          <p:nvPr>
            <p:ph idx="1" type="subTitle"/>
          </p:nvPr>
        </p:nvSpPr>
        <p:spPr>
          <a:xfrm>
            <a:off x="1646729" y="4441404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Board Meeting March 14, 2024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"/>
          <p:cNvSpPr txBox="1"/>
          <p:nvPr>
            <p:ph type="title"/>
          </p:nvPr>
        </p:nvSpPr>
        <p:spPr>
          <a:xfrm>
            <a:off x="3314175" y="329724"/>
            <a:ext cx="8610600" cy="5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US" sz="1800"/>
              <a:t>JANUARY 2024</a:t>
            </a:r>
            <a:r>
              <a:rPr lang="en-US" sz="1800"/>
              <a:t> BUDGET STATUS REPORT – ASB FUND</a:t>
            </a:r>
            <a:endParaRPr sz="1800"/>
          </a:p>
        </p:txBody>
      </p:sp>
      <p:pic>
        <p:nvPicPr>
          <p:cNvPr id="200" name="Google Shape;20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0700" y="1120050"/>
            <a:ext cx="7235851" cy="467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"/>
          <p:cNvSpPr txBox="1"/>
          <p:nvPr>
            <p:ph type="title"/>
          </p:nvPr>
        </p:nvSpPr>
        <p:spPr>
          <a:xfrm>
            <a:off x="3509025" y="414125"/>
            <a:ext cx="84357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US" sz="1800"/>
              <a:t>JANUARY 2024</a:t>
            </a:r>
            <a:r>
              <a:rPr lang="en-US" sz="1800"/>
              <a:t> BUDGET STATUS REPORT – TRANSPORTATION VEHICLE FUND</a:t>
            </a:r>
            <a:endParaRPr sz="1800"/>
          </a:p>
        </p:txBody>
      </p:sp>
      <p:pic>
        <p:nvPicPr>
          <p:cNvPr id="206" name="Google Shape;20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2050" y="1325225"/>
            <a:ext cx="8001000" cy="521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"/>
          <p:cNvSpPr txBox="1"/>
          <p:nvPr>
            <p:ph type="title"/>
          </p:nvPr>
        </p:nvSpPr>
        <p:spPr>
          <a:xfrm>
            <a:off x="3177225" y="193176"/>
            <a:ext cx="8610600" cy="7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US" sz="2400"/>
              <a:t>FTE ENROLLMENT – MARCH 2024</a:t>
            </a:r>
            <a:endParaRPr/>
          </a:p>
        </p:txBody>
      </p:sp>
      <p:pic>
        <p:nvPicPr>
          <p:cNvPr id="212" name="Google Shape;21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9300" y="778575"/>
            <a:ext cx="6642649" cy="5927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"/>
          <p:cNvSpPr txBox="1"/>
          <p:nvPr>
            <p:ph type="title"/>
          </p:nvPr>
        </p:nvSpPr>
        <p:spPr>
          <a:xfrm>
            <a:off x="3227374" y="352003"/>
            <a:ext cx="8610600" cy="239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None/>
            </a:pPr>
            <a:r>
              <a:rPr lang="en-US" sz="2400"/>
              <a:t>HEADCOUNT ENROLLMENT – MARCH 2024</a:t>
            </a:r>
            <a:endParaRPr/>
          </a:p>
        </p:txBody>
      </p:sp>
      <p:pic>
        <p:nvPicPr>
          <p:cNvPr id="218" name="Google Shape;21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4775" y="895850"/>
            <a:ext cx="8978349" cy="5962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b11e77c103_0_43"/>
          <p:cNvSpPr txBox="1"/>
          <p:nvPr>
            <p:ph type="title"/>
          </p:nvPr>
        </p:nvSpPr>
        <p:spPr>
          <a:xfrm>
            <a:off x="2895600" y="447250"/>
            <a:ext cx="8610600" cy="115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400"/>
              <a:t>Monthly  Revenues, Expenditures and Fund Balance Compared to Projected - January</a:t>
            </a:r>
            <a:endParaRPr sz="2400"/>
          </a:p>
        </p:txBody>
      </p:sp>
      <p:pic>
        <p:nvPicPr>
          <p:cNvPr id="151" name="Google Shape;151;g2b11e77c103_0_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125" y="1759150"/>
            <a:ext cx="5002700" cy="470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2b11e77c103_0_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7600" y="1759150"/>
            <a:ext cx="5128600" cy="470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c1b88faec6_0_4"/>
          <p:cNvSpPr txBox="1"/>
          <p:nvPr>
            <p:ph type="title"/>
          </p:nvPr>
        </p:nvSpPr>
        <p:spPr>
          <a:xfrm rot="-257">
            <a:off x="3872900" y="231826"/>
            <a:ext cx="80376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1400"/>
              <a:t>PROJECTED REVENUES, EXPENDITURES AND ENDING FUND BALANCE - BEA/DIST SUPPORT</a:t>
            </a:r>
            <a:endParaRPr sz="1400"/>
          </a:p>
        </p:txBody>
      </p:sp>
      <p:pic>
        <p:nvPicPr>
          <p:cNvPr id="158" name="Google Shape;158;g2c1b88faec6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6075" y="845150"/>
            <a:ext cx="7686274" cy="588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c1b88faec6_0_11"/>
          <p:cNvSpPr txBox="1"/>
          <p:nvPr>
            <p:ph type="title"/>
          </p:nvPr>
        </p:nvSpPr>
        <p:spPr>
          <a:xfrm rot="-257">
            <a:off x="3872900" y="231826"/>
            <a:ext cx="80376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1400"/>
              <a:t>PROJECTED REVENUES, EXPENDITURES AND ENDING FUND BALANCE - OTHER PROGRAMS AND MISC REVENUES</a:t>
            </a:r>
            <a:endParaRPr sz="1400"/>
          </a:p>
        </p:txBody>
      </p:sp>
      <p:pic>
        <p:nvPicPr>
          <p:cNvPr id="164" name="Google Shape;164;g2c1b88faec6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6925" y="729225"/>
            <a:ext cx="8713300" cy="5943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c1b88faec6_0_18"/>
          <p:cNvSpPr txBox="1"/>
          <p:nvPr>
            <p:ph type="title"/>
          </p:nvPr>
        </p:nvSpPr>
        <p:spPr>
          <a:xfrm rot="-221">
            <a:off x="2252875" y="1076711"/>
            <a:ext cx="93429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US" sz="1800"/>
              <a:t>PROJECTED REVENUES, EXPENDITURES AND ENDING FUND BALANCE - SUMMARY</a:t>
            </a:r>
            <a:endParaRPr b="1" sz="1800"/>
          </a:p>
        </p:txBody>
      </p:sp>
      <p:pic>
        <p:nvPicPr>
          <p:cNvPr id="170" name="Google Shape;170;g2c1b88faec6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7225" y="1743075"/>
            <a:ext cx="8232900" cy="497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c1b88faec6_0_25"/>
          <p:cNvSpPr txBox="1"/>
          <p:nvPr>
            <p:ph type="title"/>
          </p:nvPr>
        </p:nvSpPr>
        <p:spPr>
          <a:xfrm rot="-221">
            <a:off x="2319150" y="563186"/>
            <a:ext cx="93429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US" sz="1800"/>
              <a:t>LEVY/MISC FUNDS SPENT - BY CATEGORY</a:t>
            </a:r>
            <a:endParaRPr b="1" sz="1800"/>
          </a:p>
        </p:txBody>
      </p:sp>
      <p:pic>
        <p:nvPicPr>
          <p:cNvPr id="176" name="Google Shape;176;g2c1b88faec6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2775" y="1341775"/>
            <a:ext cx="9491876" cy="521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"/>
          <p:cNvSpPr txBox="1"/>
          <p:nvPr>
            <p:ph type="title"/>
          </p:nvPr>
        </p:nvSpPr>
        <p:spPr>
          <a:xfrm>
            <a:off x="4054700" y="257600"/>
            <a:ext cx="74718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US" sz="1800"/>
              <a:t>JANUARY</a:t>
            </a:r>
            <a:r>
              <a:rPr lang="en-US" sz="1800"/>
              <a:t> 2024 BUDGET STATUS REPORT – GENERAL FUND</a:t>
            </a:r>
            <a:endParaRPr sz="1800"/>
          </a:p>
        </p:txBody>
      </p:sp>
      <p:pic>
        <p:nvPicPr>
          <p:cNvPr id="182" name="Google Shape;18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6225" y="893000"/>
            <a:ext cx="9342775" cy="574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"/>
          <p:cNvSpPr txBox="1"/>
          <p:nvPr>
            <p:ph type="title"/>
          </p:nvPr>
        </p:nvSpPr>
        <p:spPr>
          <a:xfrm>
            <a:off x="4169525" y="305875"/>
            <a:ext cx="75822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US" sz="1800"/>
              <a:t>JANUARY 2024</a:t>
            </a:r>
            <a:r>
              <a:rPr lang="en-US" sz="1800"/>
              <a:t> BUDGET STATUS REPORT – CAPITAL PROJECTS FUND</a:t>
            </a:r>
            <a:endParaRPr sz="1800"/>
          </a:p>
        </p:txBody>
      </p:sp>
      <p:pic>
        <p:nvPicPr>
          <p:cNvPr id="188" name="Google Shape;18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7850" y="970700"/>
            <a:ext cx="7982124" cy="561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"/>
          <p:cNvSpPr txBox="1"/>
          <p:nvPr>
            <p:ph type="title"/>
          </p:nvPr>
        </p:nvSpPr>
        <p:spPr>
          <a:xfrm>
            <a:off x="3877625" y="499050"/>
            <a:ext cx="78744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US" sz="1800"/>
              <a:t>JANUARY 2024</a:t>
            </a:r>
            <a:r>
              <a:rPr lang="en-US" sz="1800"/>
              <a:t> BUDGET STATUS REPORT – DEBT SERVICE FUND</a:t>
            </a:r>
            <a:endParaRPr sz="1800"/>
          </a:p>
        </p:txBody>
      </p:sp>
      <p:pic>
        <p:nvPicPr>
          <p:cNvPr id="194" name="Google Shape;19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9025" y="1209675"/>
            <a:ext cx="7301974" cy="521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apor Trail">
  <a:themeElements>
    <a:clrScheme name="Vapor Trail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2023-11-03T19:19:24Z</dcterms:created>
  <dc:creator>Brown, Stacy</dc:creator>
</cp:coreProperties>
</file>